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2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3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4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6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7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8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0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1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22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2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24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25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26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97"/>
  </p:notesMasterIdLst>
  <p:handoutMasterIdLst>
    <p:handoutMasterId r:id="rId98"/>
  </p:handoutMasterIdLst>
  <p:sldIdLst>
    <p:sldId id="279" r:id="rId2"/>
    <p:sldId id="284" r:id="rId3"/>
    <p:sldId id="381" r:id="rId4"/>
    <p:sldId id="346" r:id="rId5"/>
    <p:sldId id="347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379" r:id="rId14"/>
    <p:sldId id="353" r:id="rId15"/>
    <p:sldId id="363" r:id="rId16"/>
    <p:sldId id="364" r:id="rId17"/>
    <p:sldId id="365" r:id="rId18"/>
    <p:sldId id="380" r:id="rId19"/>
    <p:sldId id="383" r:id="rId20"/>
    <p:sldId id="376" r:id="rId21"/>
    <p:sldId id="354" r:id="rId22"/>
    <p:sldId id="385" r:id="rId23"/>
    <p:sldId id="386" r:id="rId24"/>
    <p:sldId id="387" r:id="rId25"/>
    <p:sldId id="360" r:id="rId26"/>
    <p:sldId id="388" r:id="rId27"/>
    <p:sldId id="356" r:id="rId28"/>
    <p:sldId id="357" r:id="rId29"/>
    <p:sldId id="389" r:id="rId30"/>
    <p:sldId id="390" r:id="rId31"/>
    <p:sldId id="367" r:id="rId32"/>
    <p:sldId id="368" r:id="rId33"/>
    <p:sldId id="358" r:id="rId34"/>
    <p:sldId id="391" r:id="rId35"/>
    <p:sldId id="369" r:id="rId36"/>
    <p:sldId id="397" r:id="rId37"/>
    <p:sldId id="370" r:id="rId38"/>
    <p:sldId id="371" r:id="rId39"/>
    <p:sldId id="398" r:id="rId40"/>
    <p:sldId id="372" r:id="rId41"/>
    <p:sldId id="392" r:id="rId42"/>
    <p:sldId id="393" r:id="rId43"/>
    <p:sldId id="373" r:id="rId44"/>
    <p:sldId id="399" r:id="rId45"/>
    <p:sldId id="374" r:id="rId46"/>
    <p:sldId id="394" r:id="rId47"/>
    <p:sldId id="375" r:id="rId48"/>
    <p:sldId id="395" r:id="rId49"/>
    <p:sldId id="396" r:id="rId50"/>
    <p:sldId id="359" r:id="rId51"/>
    <p:sldId id="361" r:id="rId52"/>
    <p:sldId id="337" r:id="rId53"/>
    <p:sldId id="291" r:id="rId54"/>
    <p:sldId id="343" r:id="rId55"/>
    <p:sldId id="292" r:id="rId56"/>
    <p:sldId id="293" r:id="rId57"/>
    <p:sldId id="296" r:id="rId58"/>
    <p:sldId id="297" r:id="rId59"/>
    <p:sldId id="298" r:id="rId60"/>
    <p:sldId id="299" r:id="rId61"/>
    <p:sldId id="300" r:id="rId62"/>
    <p:sldId id="342" r:id="rId63"/>
    <p:sldId id="301" r:id="rId64"/>
    <p:sldId id="302" r:id="rId65"/>
    <p:sldId id="303" r:id="rId66"/>
    <p:sldId id="304" r:id="rId67"/>
    <p:sldId id="305" r:id="rId68"/>
    <p:sldId id="306" r:id="rId69"/>
    <p:sldId id="308" r:id="rId70"/>
    <p:sldId id="334" r:id="rId71"/>
    <p:sldId id="328" r:id="rId72"/>
    <p:sldId id="327" r:id="rId73"/>
    <p:sldId id="329" r:id="rId74"/>
    <p:sldId id="324" r:id="rId75"/>
    <p:sldId id="330" r:id="rId76"/>
    <p:sldId id="332" r:id="rId77"/>
    <p:sldId id="314" r:id="rId78"/>
    <p:sldId id="318" r:id="rId79"/>
    <p:sldId id="320" r:id="rId80"/>
    <p:sldId id="335" r:id="rId81"/>
    <p:sldId id="321" r:id="rId82"/>
    <p:sldId id="322" r:id="rId83"/>
    <p:sldId id="317" r:id="rId84"/>
    <p:sldId id="315" r:id="rId85"/>
    <p:sldId id="309" r:id="rId86"/>
    <p:sldId id="336" r:id="rId87"/>
    <p:sldId id="341" r:id="rId88"/>
    <p:sldId id="331" r:id="rId89"/>
    <p:sldId id="323" r:id="rId90"/>
    <p:sldId id="258" r:id="rId91"/>
    <p:sldId id="311" r:id="rId92"/>
    <p:sldId id="312" r:id="rId93"/>
    <p:sldId id="345" r:id="rId94"/>
    <p:sldId id="340" r:id="rId95"/>
    <p:sldId id="339" r:id="rId96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9D1"/>
    <a:srgbClr val="009A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88129" autoAdjust="0"/>
  </p:normalViewPr>
  <p:slideViewPr>
    <p:cSldViewPr showGuides="1">
      <p:cViewPr varScale="1">
        <p:scale>
          <a:sx n="98" d="100"/>
          <a:sy n="98" d="100"/>
        </p:scale>
        <p:origin x="1950" y="90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12.12.2024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12.12.2024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056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355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080EF-5ECB-B422-847B-5AE46308C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E90D31C-DB37-CE5C-4B18-70294838D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B6A730C-69D6-7BBB-1796-FB39D8E82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199868-920B-ECBA-AF48-E4DD0F35D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55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25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8.xml"/><Relationship Id="rId7" Type="http://schemas.openxmlformats.org/officeDocument/2006/relationships/image" Target="../media/image2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2.png"/><Relationship Id="rId4" Type="http://schemas.openxmlformats.org/officeDocument/2006/relationships/tags" Target="../tags/tag29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2.xml"/><Relationship Id="rId7" Type="http://schemas.openxmlformats.org/officeDocument/2006/relationships/image" Target="../media/image25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33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36.xml"/><Relationship Id="rId7" Type="http://schemas.openxmlformats.org/officeDocument/2006/relationships/image" Target="../media/image28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37.xml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40.xml"/><Relationship Id="rId7" Type="http://schemas.openxmlformats.org/officeDocument/2006/relationships/image" Target="../media/image30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5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47.xml"/><Relationship Id="rId7" Type="http://schemas.openxmlformats.org/officeDocument/2006/relationships/image" Target="../media/image38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52.xml"/><Relationship Id="rId7" Type="http://schemas.openxmlformats.org/officeDocument/2006/relationships/image" Target="../media/image42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55.xml"/><Relationship Id="rId7" Type="http://schemas.openxmlformats.org/officeDocument/2006/relationships/image" Target="../media/image44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56.xml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59.xml"/><Relationship Id="rId7" Type="http://schemas.openxmlformats.org/officeDocument/2006/relationships/image" Target="../media/image44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60.xml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8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65.xml"/><Relationship Id="rId7" Type="http://schemas.openxmlformats.org/officeDocument/2006/relationships/image" Target="../media/image47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46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5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5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54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28.png"/><Relationship Id="rId5" Type="http://schemas.openxmlformats.org/officeDocument/2006/relationships/image" Target="../media/image53.png"/><Relationship Id="rId4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73.xml"/><Relationship Id="rId7" Type="http://schemas.openxmlformats.org/officeDocument/2006/relationships/image" Target="../media/image28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74.xml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image" Target="../media/image5.png"/><Relationship Id="rId18" Type="http://schemas.openxmlformats.org/officeDocument/2006/relationships/image" Target="../media/image54.png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12" Type="http://schemas.openxmlformats.org/officeDocument/2006/relationships/image" Target="../media/image56.png"/><Relationship Id="rId17" Type="http://schemas.openxmlformats.org/officeDocument/2006/relationships/image" Target="../media/image53.png"/><Relationship Id="rId2" Type="http://schemas.openxmlformats.org/officeDocument/2006/relationships/tags" Target="../tags/tag76.xml"/><Relationship Id="rId16" Type="http://schemas.openxmlformats.org/officeDocument/2006/relationships/image" Target="../media/image58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image" Target="../media/image55.png"/><Relationship Id="rId5" Type="http://schemas.openxmlformats.org/officeDocument/2006/relationships/tags" Target="../tags/tag79.xml"/><Relationship Id="rId15" Type="http://schemas.openxmlformats.org/officeDocument/2006/relationships/image" Target="../media/image57.png"/><Relationship Id="rId10" Type="http://schemas.openxmlformats.org/officeDocument/2006/relationships/notesSlide" Target="../notesSlides/notesSlide21.xml"/><Relationship Id="rId4" Type="http://schemas.openxmlformats.org/officeDocument/2006/relationships/tags" Target="../tags/tag7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image" Target="../media/image61.png"/><Relationship Id="rId18" Type="http://schemas.openxmlformats.org/officeDocument/2006/relationships/image" Target="../media/image55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tags" Target="../tags/tag84.xml"/><Relationship Id="rId16" Type="http://schemas.openxmlformats.org/officeDocument/2006/relationships/image" Target="../media/image64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59.png"/><Relationship Id="rId5" Type="http://schemas.openxmlformats.org/officeDocument/2006/relationships/tags" Target="../tags/tag87.xml"/><Relationship Id="rId15" Type="http://schemas.openxmlformats.org/officeDocument/2006/relationships/image" Target="../media/image63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54.png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image" Target="../media/image62.png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image" Target="../media/image67.png"/><Relationship Id="rId17" Type="http://schemas.openxmlformats.org/officeDocument/2006/relationships/image" Target="../media/image68.png"/><Relationship Id="rId2" Type="http://schemas.openxmlformats.org/officeDocument/2006/relationships/tags" Target="../tags/tag93.xml"/><Relationship Id="rId16" Type="http://schemas.openxmlformats.org/officeDocument/2006/relationships/image" Target="../media/image55.pn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image" Target="../media/image66.png"/><Relationship Id="rId5" Type="http://schemas.openxmlformats.org/officeDocument/2006/relationships/tags" Target="../tags/tag96.xml"/><Relationship Id="rId15" Type="http://schemas.openxmlformats.org/officeDocument/2006/relationships/image" Target="../media/image65.png"/><Relationship Id="rId10" Type="http://schemas.openxmlformats.org/officeDocument/2006/relationships/image" Target="../media/image64.png"/><Relationship Id="rId4" Type="http://schemas.openxmlformats.org/officeDocument/2006/relationships/tags" Target="../tags/tag95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105.xml"/><Relationship Id="rId7" Type="http://schemas.openxmlformats.org/officeDocument/2006/relationships/image" Target="../media/image70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72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108.xml"/><Relationship Id="rId7" Type="http://schemas.openxmlformats.org/officeDocument/2006/relationships/image" Target="../media/image70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72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113.xml"/><Relationship Id="rId7" Type="http://schemas.openxmlformats.org/officeDocument/2006/relationships/image" Target="../media/image77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76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116.xml"/><Relationship Id="rId7" Type="http://schemas.openxmlformats.org/officeDocument/2006/relationships/image" Target="../media/image79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78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121.xml"/><Relationship Id="rId7" Type="http://schemas.openxmlformats.org/officeDocument/2006/relationships/image" Target="../media/image81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6.png"/><Relationship Id="rId5" Type="http://schemas.openxmlformats.org/officeDocument/2006/relationships/tags" Target="../tags/tag123.xml"/><Relationship Id="rId10" Type="http://schemas.openxmlformats.org/officeDocument/2006/relationships/image" Target="../media/image84.png"/><Relationship Id="rId4" Type="http://schemas.openxmlformats.org/officeDocument/2006/relationships/tags" Target="../tags/tag122.xml"/><Relationship Id="rId9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126.xml"/><Relationship Id="rId7" Type="http://schemas.openxmlformats.org/officeDocument/2006/relationships/image" Target="../media/image80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8.png"/><Relationship Id="rId5" Type="http://schemas.openxmlformats.org/officeDocument/2006/relationships/tags" Target="../tags/tag128.xml"/><Relationship Id="rId10" Type="http://schemas.openxmlformats.org/officeDocument/2006/relationships/image" Target="../media/image85.png"/><Relationship Id="rId4" Type="http://schemas.openxmlformats.org/officeDocument/2006/relationships/tags" Target="../tags/tag127.xml"/><Relationship Id="rId9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image" Target="../media/image87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82.png"/><Relationship Id="rId5" Type="http://schemas.openxmlformats.org/officeDocument/2006/relationships/image" Target="../media/image86.png"/><Relationship Id="rId4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tags" Target="../tags/tag136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94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image" Target="../media/image93.png"/><Relationship Id="rId5" Type="http://schemas.openxmlformats.org/officeDocument/2006/relationships/tags" Target="../tags/tag138.xml"/><Relationship Id="rId10" Type="http://schemas.openxmlformats.org/officeDocument/2006/relationships/image" Target="../media/image92.png"/><Relationship Id="rId4" Type="http://schemas.openxmlformats.org/officeDocument/2006/relationships/tags" Target="../tags/tag137.xml"/><Relationship Id="rId9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tags" Target="../tags/tag142.xml"/><Relationship Id="rId7" Type="http://schemas.openxmlformats.org/officeDocument/2006/relationships/image" Target="../media/image86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8.png"/><Relationship Id="rId5" Type="http://schemas.openxmlformats.org/officeDocument/2006/relationships/tags" Target="../tags/tag144.xml"/><Relationship Id="rId10" Type="http://schemas.openxmlformats.org/officeDocument/2006/relationships/image" Target="../media/image94.png"/><Relationship Id="rId4" Type="http://schemas.openxmlformats.org/officeDocument/2006/relationships/tags" Target="../tags/tag143.xml"/><Relationship Id="rId9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tags" Target="../tags/tag149.xml"/><Relationship Id="rId7" Type="http://schemas.openxmlformats.org/officeDocument/2006/relationships/image" Target="../media/image99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tags" Target="../tags/tag152.xml"/><Relationship Id="rId7" Type="http://schemas.openxmlformats.org/officeDocument/2006/relationships/image" Target="../media/image104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103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2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21.png"/><Relationship Id="rId3" Type="http://schemas.openxmlformats.org/officeDocument/2006/relationships/image" Target="../media/image112.png"/><Relationship Id="rId7" Type="http://schemas.openxmlformats.org/officeDocument/2006/relationships/image" Target="../media/image119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11" Type="http://schemas.openxmlformats.org/officeDocument/2006/relationships/image" Target="../media/image211.png"/><Relationship Id="rId5" Type="http://schemas.openxmlformats.org/officeDocument/2006/relationships/image" Target="../media/image114.png"/><Relationship Id="rId15" Type="http://schemas.openxmlformats.org/officeDocument/2006/relationships/image" Target="../media/image117.png"/><Relationship Id="rId10" Type="http://schemas.openxmlformats.org/officeDocument/2006/relationships/image" Target="../media/image201.png"/><Relationship Id="rId4" Type="http://schemas.openxmlformats.org/officeDocument/2006/relationships/image" Target="../media/image113.png"/><Relationship Id="rId9" Type="http://schemas.openxmlformats.org/officeDocument/2006/relationships/image" Target="../media/image191.png"/><Relationship Id="rId14" Type="http://schemas.openxmlformats.org/officeDocument/2006/relationships/image" Target="../media/image122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3" Type="http://schemas.openxmlformats.org/officeDocument/2006/relationships/image" Target="../media/image119.png"/><Relationship Id="rId12" Type="http://schemas.openxmlformats.org/officeDocument/2006/relationships/image" Target="../media/image210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200.png"/><Relationship Id="rId5" Type="http://schemas.openxmlformats.org/officeDocument/2006/relationships/image" Target="../media/image113.png"/><Relationship Id="rId15" Type="http://schemas.openxmlformats.org/officeDocument/2006/relationships/image" Target="../media/image122.png"/><Relationship Id="rId10" Type="http://schemas.openxmlformats.org/officeDocument/2006/relationships/image" Target="../media/image190.png"/><Relationship Id="rId4" Type="http://schemas.openxmlformats.org/officeDocument/2006/relationships/image" Target="../media/image112.png"/><Relationship Id="rId9" Type="http://schemas.openxmlformats.org/officeDocument/2006/relationships/image" Target="../media/image180.png"/><Relationship Id="rId14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22.png"/><Relationship Id="rId3" Type="http://schemas.openxmlformats.org/officeDocument/2006/relationships/image" Target="../media/image119.png"/><Relationship Id="rId7" Type="http://schemas.openxmlformats.org/officeDocument/2006/relationships/image" Target="../media/image180.png"/><Relationship Id="rId12" Type="http://schemas.openxmlformats.org/officeDocument/2006/relationships/image" Target="../media/image121.png"/><Relationship Id="rId17" Type="http://schemas.openxmlformats.org/officeDocument/2006/relationships/image" Target="../media/image12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120.png"/><Relationship Id="rId5" Type="http://schemas.openxmlformats.org/officeDocument/2006/relationships/image" Target="../media/image113.png"/><Relationship Id="rId15" Type="http://schemas.openxmlformats.org/officeDocument/2006/relationships/image" Target="../media/image125.png"/><Relationship Id="rId10" Type="http://schemas.openxmlformats.org/officeDocument/2006/relationships/image" Target="../media/image210.png"/><Relationship Id="rId4" Type="http://schemas.openxmlformats.org/officeDocument/2006/relationships/image" Target="../media/image112.png"/><Relationship Id="rId9" Type="http://schemas.openxmlformats.org/officeDocument/2006/relationships/image" Target="../media/image200.png"/><Relationship Id="rId14" Type="http://schemas.openxmlformats.org/officeDocument/2006/relationships/image" Target="../media/image12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25.png"/><Relationship Id="rId3" Type="http://schemas.openxmlformats.org/officeDocument/2006/relationships/image" Target="../media/image119.png"/><Relationship Id="rId7" Type="http://schemas.openxmlformats.org/officeDocument/2006/relationships/image" Target="../media/image290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128.png"/><Relationship Id="rId5" Type="http://schemas.openxmlformats.org/officeDocument/2006/relationships/image" Target="../media/image113.png"/><Relationship Id="rId15" Type="http://schemas.openxmlformats.org/officeDocument/2006/relationships/image" Target="../media/image131.png"/><Relationship Id="rId10" Type="http://schemas.openxmlformats.org/officeDocument/2006/relationships/image" Target="../media/image129.png"/><Relationship Id="rId4" Type="http://schemas.openxmlformats.org/officeDocument/2006/relationships/image" Target="../media/image112.png"/><Relationship Id="rId9" Type="http://schemas.openxmlformats.org/officeDocument/2006/relationships/image" Target="../media/image128.png"/><Relationship Id="rId1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32.png"/><Relationship Id="rId3" Type="http://schemas.openxmlformats.org/officeDocument/2006/relationships/image" Target="../media/image119.png"/><Relationship Id="rId7" Type="http://schemas.openxmlformats.org/officeDocument/2006/relationships/image" Target="../media/image290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128.png"/><Relationship Id="rId5" Type="http://schemas.openxmlformats.org/officeDocument/2006/relationships/image" Target="../media/image113.png"/><Relationship Id="rId10" Type="http://schemas.openxmlformats.org/officeDocument/2006/relationships/image" Target="../media/image129.png"/><Relationship Id="rId4" Type="http://schemas.openxmlformats.org/officeDocument/2006/relationships/image" Target="../media/image112.png"/><Relationship Id="rId9" Type="http://schemas.openxmlformats.org/officeDocument/2006/relationships/image" Target="../media/image12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22.png"/><Relationship Id="rId3" Type="http://schemas.openxmlformats.org/officeDocument/2006/relationships/image" Target="../media/image120.png"/><Relationship Id="rId7" Type="http://schemas.openxmlformats.org/officeDocument/2006/relationships/image" Target="../media/image114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400.png"/><Relationship Id="rId5" Type="http://schemas.openxmlformats.org/officeDocument/2006/relationships/image" Target="../media/image112.png"/><Relationship Id="rId10" Type="http://schemas.openxmlformats.org/officeDocument/2006/relationships/image" Target="../media/image390.png"/><Relationship Id="rId4" Type="http://schemas.openxmlformats.org/officeDocument/2006/relationships/image" Target="../media/image119.png"/><Relationship Id="rId9" Type="http://schemas.openxmlformats.org/officeDocument/2006/relationships/image" Target="../media/image380.png"/><Relationship Id="rId14" Type="http://schemas.openxmlformats.org/officeDocument/2006/relationships/image" Target="../media/image13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22.png"/><Relationship Id="rId3" Type="http://schemas.openxmlformats.org/officeDocument/2006/relationships/image" Target="../media/image120.png"/><Relationship Id="rId7" Type="http://schemas.openxmlformats.org/officeDocument/2006/relationships/image" Target="../media/image114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441.png"/><Relationship Id="rId5" Type="http://schemas.openxmlformats.org/officeDocument/2006/relationships/image" Target="../media/image112.png"/><Relationship Id="rId15" Type="http://schemas.openxmlformats.org/officeDocument/2006/relationships/image" Target="../media/image136.png"/><Relationship Id="rId10" Type="http://schemas.openxmlformats.org/officeDocument/2006/relationships/image" Target="../media/image431.png"/><Relationship Id="rId4" Type="http://schemas.openxmlformats.org/officeDocument/2006/relationships/image" Target="../media/image119.png"/><Relationship Id="rId9" Type="http://schemas.openxmlformats.org/officeDocument/2006/relationships/image" Target="../media/image420.png"/><Relationship Id="rId14" Type="http://schemas.openxmlformats.org/officeDocument/2006/relationships/image" Target="../media/image13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22.png"/><Relationship Id="rId3" Type="http://schemas.openxmlformats.org/officeDocument/2006/relationships/image" Target="../media/image120.png"/><Relationship Id="rId7" Type="http://schemas.openxmlformats.org/officeDocument/2006/relationships/image" Target="../media/image114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460.png"/><Relationship Id="rId5" Type="http://schemas.openxmlformats.org/officeDocument/2006/relationships/image" Target="../media/image112.png"/><Relationship Id="rId15" Type="http://schemas.openxmlformats.org/officeDocument/2006/relationships/image" Target="../media/image133.png"/><Relationship Id="rId10" Type="http://schemas.openxmlformats.org/officeDocument/2006/relationships/image" Target="../media/image450.png"/><Relationship Id="rId4" Type="http://schemas.openxmlformats.org/officeDocument/2006/relationships/image" Target="../media/image119.png"/><Relationship Id="rId9" Type="http://schemas.openxmlformats.org/officeDocument/2006/relationships/image" Target="../media/image440.png"/><Relationship Id="rId14" Type="http://schemas.openxmlformats.org/officeDocument/2006/relationships/image" Target="../media/image13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22.png"/><Relationship Id="rId3" Type="http://schemas.openxmlformats.org/officeDocument/2006/relationships/image" Target="../media/image120.png"/><Relationship Id="rId7" Type="http://schemas.openxmlformats.org/officeDocument/2006/relationships/image" Target="../media/image114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460.png"/><Relationship Id="rId5" Type="http://schemas.openxmlformats.org/officeDocument/2006/relationships/image" Target="../media/image112.png"/><Relationship Id="rId15" Type="http://schemas.openxmlformats.org/officeDocument/2006/relationships/image" Target="../media/image138.png"/><Relationship Id="rId10" Type="http://schemas.openxmlformats.org/officeDocument/2006/relationships/image" Target="../media/image450.png"/><Relationship Id="rId4" Type="http://schemas.openxmlformats.org/officeDocument/2006/relationships/image" Target="../media/image119.png"/><Relationship Id="rId9" Type="http://schemas.openxmlformats.org/officeDocument/2006/relationships/image" Target="../media/image440.png"/><Relationship Id="rId14" Type="http://schemas.openxmlformats.org/officeDocument/2006/relationships/image" Target="../media/image13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22.png"/><Relationship Id="rId3" Type="http://schemas.openxmlformats.org/officeDocument/2006/relationships/image" Target="../media/image120.png"/><Relationship Id="rId7" Type="http://schemas.openxmlformats.org/officeDocument/2006/relationships/image" Target="../media/image114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460.png"/><Relationship Id="rId5" Type="http://schemas.openxmlformats.org/officeDocument/2006/relationships/image" Target="../media/image112.png"/><Relationship Id="rId15" Type="http://schemas.openxmlformats.org/officeDocument/2006/relationships/image" Target="../media/image139.png"/><Relationship Id="rId10" Type="http://schemas.openxmlformats.org/officeDocument/2006/relationships/image" Target="../media/image450.png"/><Relationship Id="rId4" Type="http://schemas.openxmlformats.org/officeDocument/2006/relationships/image" Target="../media/image119.png"/><Relationship Id="rId9" Type="http://schemas.openxmlformats.org/officeDocument/2006/relationships/image" Target="../media/image440.png"/><Relationship Id="rId14" Type="http://schemas.openxmlformats.org/officeDocument/2006/relationships/image" Target="../media/image13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42.png"/><Relationship Id="rId3" Type="http://schemas.openxmlformats.org/officeDocument/2006/relationships/image" Target="../media/image120.png"/><Relationship Id="rId7" Type="http://schemas.openxmlformats.org/officeDocument/2006/relationships/image" Target="../media/image114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540.png"/><Relationship Id="rId5" Type="http://schemas.openxmlformats.org/officeDocument/2006/relationships/image" Target="../media/image112.png"/><Relationship Id="rId15" Type="http://schemas.openxmlformats.org/officeDocument/2006/relationships/image" Target="../media/image144.png"/><Relationship Id="rId10" Type="http://schemas.openxmlformats.org/officeDocument/2006/relationships/image" Target="../media/image142.png"/><Relationship Id="rId4" Type="http://schemas.openxmlformats.org/officeDocument/2006/relationships/image" Target="../media/image119.png"/><Relationship Id="rId9" Type="http://schemas.openxmlformats.org/officeDocument/2006/relationships/image" Target="../media/image141.png"/><Relationship Id="rId14" Type="http://schemas.openxmlformats.org/officeDocument/2006/relationships/image" Target="../media/image14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10.xml"/><Relationship Id="rId21" Type="http://schemas.openxmlformats.org/officeDocument/2006/relationships/image" Target="../media/image17.png"/><Relationship Id="rId7" Type="http://schemas.openxmlformats.org/officeDocument/2006/relationships/tags" Target="../tags/tag14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3.png"/><Relationship Id="rId2" Type="http://schemas.openxmlformats.org/officeDocument/2006/relationships/tags" Target="../tags/tag9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7.png"/><Relationship Id="rId5" Type="http://schemas.openxmlformats.org/officeDocument/2006/relationships/tags" Target="../tags/tag12.xml"/><Relationship Id="rId15" Type="http://schemas.openxmlformats.org/officeDocument/2006/relationships/image" Target="../media/image11.png"/><Relationship Id="rId23" Type="http://schemas.openxmlformats.org/officeDocument/2006/relationships/image" Target="../media/image8.png"/><Relationship Id="rId10" Type="http://schemas.openxmlformats.org/officeDocument/2006/relationships/tags" Target="../tags/tag17.xml"/><Relationship Id="rId19" Type="http://schemas.openxmlformats.org/officeDocument/2006/relationships/image" Target="../media/image15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0.png"/><Relationship Id="rId22" Type="http://schemas.openxmlformats.org/officeDocument/2006/relationships/image" Target="../media/image18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68.png"/><Relationship Id="rId7" Type="http://schemas.openxmlformats.org/officeDocument/2006/relationships/image" Target="../media/image17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67.png"/><Relationship Id="rId9" Type="http://schemas.openxmlformats.org/officeDocument/2006/relationships/image" Target="../media/image17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68.png"/><Relationship Id="rId7" Type="http://schemas.openxmlformats.org/officeDocument/2006/relationships/image" Target="../media/image17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67.png"/><Relationship Id="rId9" Type="http://schemas.openxmlformats.org/officeDocument/2006/relationships/image" Target="../media/image17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2.xml"/><Relationship Id="rId7" Type="http://schemas.openxmlformats.org/officeDocument/2006/relationships/image" Target="../media/image2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2.png"/><Relationship Id="rId4" Type="http://schemas.openxmlformats.org/officeDocument/2006/relationships/tags" Target="../tags/tag23.xml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68.png"/><Relationship Id="rId7" Type="http://schemas.openxmlformats.org/officeDocument/2006/relationships/image" Target="../media/image17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67.png"/><Relationship Id="rId9" Type="http://schemas.openxmlformats.org/officeDocument/2006/relationships/image" Target="../media/image17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C9A5E533-A207-7471-44D7-510AD898A3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7"/>
            <a:ext cx="8411348" cy="4291209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456040" y="1942536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8040046" y="1941432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559998" y="2132032"/>
            <a:ext cx="7632002" cy="2937501"/>
          </a:xfrm>
          <a:prstGeom prst="rect">
            <a:avLst/>
          </a:prstGeom>
          <a:solidFill>
            <a:srgbClr val="F8F8F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A1FF087-2E28-A1A4-622D-54DCBEC06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36C6150-CEB6-142C-563F-B7CA71DF151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3" y="3051312"/>
            <a:ext cx="3093223" cy="12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C0CFD66D-2D55-E991-8216-C564B520D6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B12681B8-399D-E935-9FAF-6EDE07192A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760296" y="4919736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 this</a:t>
            </a:r>
          </a:p>
          <a:p>
            <a:r>
              <a:rPr lang="en-US" sz="1600" dirty="0"/>
              <a:t>simplifies to removal of sum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2C157C-2795-62AA-0111-1730FC65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628775"/>
            <a:ext cx="5112568" cy="35955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0D215F0-DCE4-790A-E2F8-7ED078566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047" y="1603623"/>
            <a:ext cx="5112568" cy="35955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088F663-DAB3-F87C-1059-B90E883A7B05}"/>
              </a:ext>
            </a:extLst>
          </p:cNvPr>
          <p:cNvSpPr txBox="1"/>
          <p:nvPr/>
        </p:nvSpPr>
        <p:spPr>
          <a:xfrm>
            <a:off x="7697595" y="2815133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make new figure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BF24B78D-69C6-34D8-DCC5-51BC8A8B1B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B7F0883-706C-B910-6C94-D1B16A15D78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28E8FF-76FE-A179-07FB-6FB9A327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56767-D658-BE3A-4BC3-C18BC3D1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EC09B9-BBD7-D6D7-33CF-CF09B4BF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A6A05-9C89-503E-9A11-DE5BB2A96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8F1F61-13B0-F33F-2619-DBDDE8B4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AA6B5A5-9675-7423-9A51-F4B7D3E264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30459" cy="5365560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BCCE337-37F0-EDC5-29E8-BD3F9FE44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6485A4-B070-6234-5087-BCF19D02228B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060807D-1D09-18FB-DC19-5F7BB069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7F12AA7-5837-BBD2-9C20-EC27096831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35059C5-A74E-AEAB-E5AE-EA557FEC2E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C85F5E45-B578-D2E5-9B87-9F98B18049CD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0F65FAD-4083-EAEB-8B1A-D6E63CD2A7B3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8A01310-E16A-7118-D085-BB5608E2CDF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C15EF70-52A4-3ADF-5601-597BFE1EC63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8BA6CC-3A52-5324-D7D6-2DB14F19C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234020E-D35B-2D23-1037-BC715775854A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</a:t>
            </a:r>
          </a:p>
          <a:p>
            <a:pPr lvl="1"/>
            <a:r>
              <a:rPr lang="en-US" dirty="0"/>
              <a:t>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213" y="385275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4401197" y="385274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33" y="1382275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representation,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3D9DAB5-12D3-9593-C9F0-5CBE16A816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4CFCBA-A8A1-318A-D3CF-233FD84817A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C0FCFF-D23F-AE85-CE41-DA5AAEB432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6E29CC8-1511-E613-7E3A-42D1D5F2BF89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45170-12D4-40F3-33B4-8B55500A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E674-CBC1-F4D5-76FF-BDC4884C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299E02-F02C-004A-9B90-79DA0C61C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87BA51-A9AC-F389-C586-E5BE428AC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A98D0A-0D77-59ED-6C0B-3348E805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3191F48-9C88-26C4-4A59-66C658D952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DF0EDB-1F6E-CFD4-5970-5AEFDD4E13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9C8D09-6D3F-EBE8-6194-0817578362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A1346208-43CC-D78B-4556-53CDEB988590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0BE4F27C-782A-1322-BA3F-4BC144444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42DFDF8-9B5F-E5A0-FA69-BA86B9CDD65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1944" y="4005064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509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312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115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4919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722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525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328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131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8935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738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541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344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147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2951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754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557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1145" y="4005064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28688" y="4229619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3094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1125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2821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7208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3094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4898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48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29771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1716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540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71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5796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5941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69595" y="425358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38793" y="4248770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5659" y="4253113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33690" y="4248982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9485B-BCA2-A1EC-CA8F-9231EFEA0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9B9E7-4A19-5E4A-89F7-6E23566C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6FFCAE-6A77-A9F4-44E0-28A8100562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0031FE-9489-5B4F-64B1-67D69BD64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BCCB36-A6BB-370E-297E-487147531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F17614-0E67-A379-1587-2C6FFD74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3EEACAB-0E88-9906-2BD2-F3BAC551D6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C382284-E14A-2CC9-10E8-0AA8196333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67" y="4840782"/>
            <a:ext cx="5690411" cy="1399911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2ADD2671-0D6F-E47C-BB86-384F640B2F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91" y="4222480"/>
            <a:ext cx="1547839" cy="3451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57863F-65B7-FAE6-CB22-D3F54D34A97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3850E77-54F1-A88F-8EED-57B73E15DEF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2" y="4762498"/>
            <a:ext cx="1212952" cy="37638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D034C55-29FF-8191-E4DB-0D8B43ACEB4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6" y="5239288"/>
            <a:ext cx="1214835" cy="3310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686DEF-7741-63AF-A535-B3F3451FD3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1C6F9887-FBFB-0634-85D3-05FBF03E611F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1D491E55-BB37-5AB5-CF00-9F33C271CF89}"/>
              </a:ext>
            </a:extLst>
          </p:cNvPr>
          <p:cNvSpPr/>
          <p:nvPr/>
        </p:nvSpPr>
        <p:spPr>
          <a:xfrm rot="2719687">
            <a:off x="6948475" y="4544892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3E76218-E186-CA7D-DCEE-F5C7E79CE84A}"/>
              </a:ext>
            </a:extLst>
          </p:cNvPr>
          <p:cNvSpPr/>
          <p:nvPr/>
        </p:nvSpPr>
        <p:spPr>
          <a:xfrm rot="18355635">
            <a:off x="2456639" y="488649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8F74B712-5826-AAF0-A3E5-6974AAD61B36}"/>
              </a:ext>
            </a:extLst>
          </p:cNvPr>
          <p:cNvSpPr/>
          <p:nvPr/>
        </p:nvSpPr>
        <p:spPr>
          <a:xfrm>
            <a:off x="10685047" y="4246529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00E6A-15E5-EE9F-ECCC-6893DDC6A57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31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69CC-6907-1D57-AE96-DC9BED4B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01CC80-CEFD-4538-B322-877FFB57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2" y="2055701"/>
            <a:ext cx="5568949" cy="4103687"/>
          </a:xfrm>
        </p:spPr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3E8C3-C0E5-1F0C-5A11-7FF3BEF2C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D91CDE-BAF1-0223-BE9D-5EF1BEAD7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6CB510-2F91-5509-DF79-82BAFDAF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6655489-DA4F-35E0-0A1F-7F71C47D0B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426300"/>
            <a:ext cx="1423405" cy="5795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0958EE3-A454-6D7D-6493-34F238FB0A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2457279"/>
            <a:ext cx="1425289" cy="57952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5C5AF8B-F7BF-EEFF-4905-E52F82BB5A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346" y="3298022"/>
            <a:ext cx="1360154" cy="35296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EF00CCF-3862-CF76-9DC6-1885ADE174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3259453"/>
            <a:ext cx="1366570" cy="3596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16B31F2-A61A-30BA-6BD0-B0EED2763F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73" y="3929053"/>
            <a:ext cx="991110" cy="356911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6B481C0-7435-63B4-1DEC-D40CB87296D0}"/>
              </a:ext>
            </a:extLst>
          </p:cNvPr>
          <p:cNvSpPr txBox="1"/>
          <p:nvPr/>
        </p:nvSpPr>
        <p:spPr>
          <a:xfrm>
            <a:off x="9122204" y="3854079"/>
            <a:ext cx="2950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number of bosons/magnons.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6894D132-AFA5-0DEA-2E0F-11A46B74A28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4867152"/>
            <a:ext cx="1492065" cy="35552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AD9EE41-E05C-2138-3AC3-0EBA2D6DEB7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0697B1-360F-0759-1931-483A7C4EF43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8581A94D-5172-6E91-BAC5-EDE15C8F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405910D-DFD8-4BF0-9B33-6D6723554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1B077BE-3975-AA27-2C98-00FA16C0A97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F71ECCF2-9E44-D05C-9A37-641354C06915}"/>
              </a:ext>
            </a:extLst>
          </p:cNvPr>
          <p:cNvSpPr/>
          <p:nvPr/>
        </p:nvSpPr>
        <p:spPr>
          <a:xfrm rot="5400000">
            <a:off x="8626580" y="4769479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776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86D54D-E363-A3E4-1406-73F65E80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B1D3E-BA04-E747-4DA4-735372543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fulfill the Boson commutation relations, but is close for small excitation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EF1234-48C2-4C18-8444-8AFE8E7388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C478D-DBEB-56BF-19B7-54F076056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7BF19-1BAF-A9C4-6B84-17304BE7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E05A60-479C-29CE-45C9-70368BB5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449A3CA-9C70-AAAA-1819-AA2BA5068F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00" y="3032170"/>
            <a:ext cx="1492065" cy="35552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6E9606-8843-55DA-49D4-3A7E613ADE11}"/>
              </a:ext>
            </a:extLst>
          </p:cNvPr>
          <p:cNvSpPr txBox="1"/>
          <p:nvPr/>
        </p:nvSpPr>
        <p:spPr>
          <a:xfrm>
            <a:off x="7104112" y="3433525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using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1B90E76-9FD7-F14C-E4DD-FBFAA049F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7" y="3525966"/>
            <a:ext cx="1380151" cy="120454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721A89-DE48-E1B4-75B9-0F2981F73451}"/>
              </a:ext>
            </a:extLst>
          </p:cNvPr>
          <p:cNvSpPr txBox="1"/>
          <p:nvPr/>
        </p:nvSpPr>
        <p:spPr>
          <a:xfrm>
            <a:off x="6896081" y="483007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we</a:t>
            </a:r>
            <a:r>
              <a:rPr lang="de-DE" sz="1600" dirty="0"/>
              <a:t> find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C093247-A0A2-4F2B-3B38-9DDFED66D5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51" y="4888595"/>
            <a:ext cx="2846723" cy="3473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B3894FB-33D5-984F-E95F-3280EB9178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76" y="2484501"/>
            <a:ext cx="1366570" cy="35961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466CA25-345E-A690-4EEC-70E8DF5CD6C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41" y="2510482"/>
            <a:ext cx="1360154" cy="352966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7B317D76-3487-AD38-B00E-9BBB4A3B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ADA7245-6156-9682-3593-B3287CCEB6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215375-77B2-94E5-5C80-D46ABD72540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AF2BBB8-D1F5-8416-55F2-6FFB61FE4EE8}"/>
              </a:ext>
            </a:extLst>
          </p:cNvPr>
          <p:cNvSpPr/>
          <p:nvPr/>
        </p:nvSpPr>
        <p:spPr>
          <a:xfrm>
            <a:off x="3575720" y="2780928"/>
            <a:ext cx="1440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F793F702-BFA1-F4C9-C7C5-0274277B3DD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46" y="2772708"/>
            <a:ext cx="94476" cy="2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sophisticated attempt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780928"/>
            <a:ext cx="3076571" cy="45561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AD2638E-A553-F452-638F-AC6298D8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32105-48A2-C791-943A-A04DB3B0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E2BC7-F2F9-6CEF-078C-7CB569A70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Not so sophisticated anymore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06DDEC-B6C7-7DCB-7387-BA9F7D476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4112" y="2337972"/>
            <a:ext cx="5568949" cy="4103687"/>
          </a:xfrm>
        </p:spPr>
        <p:txBody>
          <a:bodyPr/>
          <a:lstStyle/>
          <a:p>
            <a:r>
              <a:rPr lang="en-US" dirty="0"/>
              <a:t>Linearized form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779D0-35AF-C0C4-458D-0788FB692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FAB0C-2BE6-59AA-AC1B-FA0BBA6DB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AE50AF-CA50-39C8-2659-E46D6156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2E2D2F2-0FA5-BC00-3BF5-3D7CB8B7A5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087" y="2675999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310963F-E078-3FFC-074F-1AB80F61F180}"/>
              </a:ext>
            </a:extLst>
          </p:cNvPr>
          <p:cNvSpPr/>
          <p:nvPr/>
        </p:nvSpPr>
        <p:spPr>
          <a:xfrm>
            <a:off x="9222806" y="2203114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0158A4F-A8D0-F402-7255-7006B564E3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BB32C4-540F-3CCF-7572-4B29663D50A8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7D314BC-DC4A-9AFB-6EEC-756EF015FF7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0" y="2155557"/>
            <a:ext cx="6975715" cy="408914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425E41C-EF33-539D-4C8D-9C95981E7357}"/>
              </a:ext>
            </a:extLst>
          </p:cNvPr>
          <p:cNvSpPr/>
          <p:nvPr/>
        </p:nvSpPr>
        <p:spPr>
          <a:xfrm>
            <a:off x="431800" y="2852936"/>
            <a:ext cx="6954816" cy="276131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600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Not so sophisticated anymore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048D1B5-013C-F346-413E-8C5FC2977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D033C-7213-6CAE-B79A-C9617EF8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F3189-1564-D049-60B1-686E23E23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749" y="1196752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015A6-8748-CA5B-F862-BE389BC42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12B5E-4B6A-EC75-79C4-0421771F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F0B2A6-9AA7-FB4D-4126-9ABC3873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03DE9AF-FD68-3772-FD76-567CB6D0DD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569417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D559BC-0F45-426A-D954-9DFF015E13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0" y="1778530"/>
            <a:ext cx="7034535" cy="425918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D5E907A-05AA-1445-2F90-B28E557C5760}"/>
              </a:ext>
            </a:extLst>
          </p:cNvPr>
          <p:cNvSpPr txBox="1"/>
          <p:nvPr/>
        </p:nvSpPr>
        <p:spPr>
          <a:xfrm>
            <a:off x="7420195" y="4869160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These would be magnon-magnon interactions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1DEBFE-53BB-2C84-6A3D-3354F9864477}"/>
              </a:ext>
            </a:extLst>
          </p:cNvPr>
          <p:cNvSpPr/>
          <p:nvPr/>
        </p:nvSpPr>
        <p:spPr>
          <a:xfrm>
            <a:off x="480468" y="2420863"/>
            <a:ext cx="6954816" cy="280833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546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12370F73-706E-10D7-546B-5E7AFB239C3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EB1DB5BA-5DA2-DB18-0C24-FD2689B364C4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F8AC9C-F3F4-7F8D-62C6-B357D58F8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49D924-31E5-9A90-5CB7-E77041AF9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59073D-7D38-9FB8-90F3-BF667482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075315-D7E3-17BB-B757-3BF4AA7C7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91EABA-DFCD-CCAF-06E6-F565F4C2D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029F507-152A-C98C-C542-136B1997E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8BB8F195-959B-A3AE-0E4B-0956966849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6" y="1484522"/>
            <a:ext cx="6242567" cy="63896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4C6F9853-EC15-09CE-4977-7D1FE30791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6" y="2842408"/>
            <a:ext cx="8398408" cy="345164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218ECB6-976B-3295-1F18-2856079901CE}"/>
              </a:ext>
            </a:extLst>
          </p:cNvPr>
          <p:cNvSpPr/>
          <p:nvPr/>
        </p:nvSpPr>
        <p:spPr>
          <a:xfrm>
            <a:off x="1195666" y="3003749"/>
            <a:ext cx="7924669" cy="264779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DD4044BC-75BD-1121-F779-17E9A887E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E501009E-7213-B68F-37F3-5DA5BF9B35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1C83EF53-3D06-3EE8-D80F-7E4196797C98}"/>
              </a:ext>
            </a:extLst>
          </p:cNvPr>
          <p:cNvSpPr txBox="1"/>
          <p:nvPr/>
        </p:nvSpPr>
        <p:spPr>
          <a:xfrm>
            <a:off x="4943872" y="5588209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9951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EE4943-1E5E-BAB4-D830-264B03F6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E49F9-1AA5-8BC6-322D-6738BEB1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BEF687-7C1B-34A3-B333-A8B664A65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54290F-9147-2FA2-34C8-22CF291B6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4B0F23-2C2C-A61E-C61C-5A943A4FF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38E59-EAAD-3F8F-1487-79B3D42A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DF5297-1308-2130-AD71-62E2C84279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19316BA-73CB-61C1-6797-42BDADE28929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982A091-512B-A95A-DB1A-A8CA3583BF09}"/>
              </a:ext>
            </a:extLst>
          </p:cNvPr>
          <p:cNvSpPr txBox="1"/>
          <p:nvPr/>
        </p:nvSpPr>
        <p:spPr>
          <a:xfrm>
            <a:off x="4151784" y="5427711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 practically unsolvable for real systems</a:t>
            </a:r>
            <a:endParaRPr lang="de-DE" sz="16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59000A7-2EA2-8095-D7DC-79E446460E9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6" y="1484522"/>
            <a:ext cx="6242567" cy="63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8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8F4DCE7-BBF8-02BD-859C-E416917686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21073" cy="117467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4CF20E9-9463-5B0B-20C9-DEA33FBF1B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CE19D9A6-C567-FFBC-A150-5153B803A8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E95090F-BC45-F9D5-AB42-DA0946A93A5A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AE0BC1BF-527A-4AF5-224E-BCD49DD28E8A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2821BAB-2FFB-A5B4-BD4F-EAC9A4B7F9CC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F3D5646-C2C0-D0F0-C11F-D902424F62EF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78253ADB-AA44-D266-7255-F77C1CD840F1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3B308DC-6EC9-1FA7-F558-A4184B18982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64D95C7-A55A-92A6-B143-044739B0D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37029-B226-8DC0-783E-0BB14AD6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36B27A-D3A1-E488-B330-9A40F048B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AE4B8-6A35-6C08-AF02-FC15A06B6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E87231-2A76-A464-5568-6C1FEB641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DCF30AE-FDE0-C01F-BAD7-625FF446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B298C79-1D63-939F-ACD4-A463F90806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B5E3F52-DD3B-BE9C-D9EF-C16038DDA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691895E-F835-6E75-C222-21C4EB4AAB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21073" cy="11746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A62C5C-940C-29FE-837C-4C927DF423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6152C59-6C5A-47BB-39BA-73F22A78B3A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749463" cy="149714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CCE4ECF-24BA-35AD-BA59-62EDBEF77541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A468D32A-7137-F998-43AB-4DA747B1A2DC}"/>
              </a:ext>
            </a:extLst>
          </p:cNvPr>
          <p:cNvCxnSpPr>
            <a:cxnSpLocks/>
          </p:cNvCxnSpPr>
          <p:nvPr/>
        </p:nvCxnSpPr>
        <p:spPr>
          <a:xfrm>
            <a:off x="1487488" y="6146663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AC6372AD-55AB-07AA-A40C-A733B0CCBC9A}"/>
              </a:ext>
            </a:extLst>
          </p:cNvPr>
          <p:cNvCxnSpPr>
            <a:cxnSpLocks/>
          </p:cNvCxnSpPr>
          <p:nvPr/>
        </p:nvCxnSpPr>
        <p:spPr>
          <a:xfrm>
            <a:off x="8688288" y="5301208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A504883B-3AE5-719F-A3CD-6A03702F106A}"/>
              </a:ext>
            </a:extLst>
          </p:cNvPr>
          <p:cNvCxnSpPr>
            <a:cxnSpLocks/>
          </p:cNvCxnSpPr>
          <p:nvPr/>
        </p:nvCxnSpPr>
        <p:spPr>
          <a:xfrm>
            <a:off x="657017" y="3717032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58326E1-905E-359B-E4ED-1A9FD16617B1}"/>
              </a:ext>
            </a:extLst>
          </p:cNvPr>
          <p:cNvCxnSpPr>
            <a:cxnSpLocks/>
          </p:cNvCxnSpPr>
          <p:nvPr/>
        </p:nvCxnSpPr>
        <p:spPr>
          <a:xfrm>
            <a:off x="8789274" y="4065163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F4B81D6F-8CBD-AB25-8F12-C39A8085914C}"/>
              </a:ext>
            </a:extLst>
          </p:cNvPr>
          <p:cNvCxnSpPr>
            <a:cxnSpLocks/>
          </p:cNvCxnSpPr>
          <p:nvPr/>
        </p:nvCxnSpPr>
        <p:spPr>
          <a:xfrm>
            <a:off x="456725" y="3717032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9216869-AA01-318C-A531-C5F8664963C5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663FC9FC-E8EF-9F27-57B3-0610C7C710F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6" y="1484522"/>
            <a:ext cx="6242567" cy="63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11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9CD3F9-F3FF-21F9-B661-5009D449E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E03D3-A2DB-FC81-D534-3D68CFCB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DDFC3-1A60-DC13-F0EC-8C61993C5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DCC3B-7A3B-7D9B-4C16-8E8B121F5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125E42-C026-CF1E-BF3B-EB5C47BC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0971ADF-03E8-E51F-82E2-35544F157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F45FAEE-BC3F-3B8A-BFD4-2B28E719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D2484B2-25F4-3AAD-8E08-090B6EE9C1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AB23EEE-D4A3-42D6-934D-5AC86A1F03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65" y="311470"/>
            <a:ext cx="7065029" cy="58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7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BD8547F-F199-D2FA-DC64-4C7C673C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9" y="857142"/>
            <a:ext cx="8694183" cy="547597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77537" y="438553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translational invariance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320338C-23E7-9BF0-7111-7A63CED9CB85}"/>
              </a:ext>
            </a:extLst>
          </p:cNvPr>
          <p:cNvCxnSpPr/>
          <p:nvPr/>
        </p:nvCxnSpPr>
        <p:spPr>
          <a:xfrm>
            <a:off x="7593261" y="4961598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FE75802-5403-D420-2AB0-0D377CA46010}"/>
              </a:ext>
            </a:extLst>
          </p:cNvPr>
          <p:cNvCxnSpPr/>
          <p:nvPr/>
        </p:nvCxnSpPr>
        <p:spPr>
          <a:xfrm>
            <a:off x="8913408" y="4961670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533E77-4F5E-F607-5267-2EA50BE48C8A}"/>
              </a:ext>
            </a:extLst>
          </p:cNvPr>
          <p:cNvCxnSpPr/>
          <p:nvPr/>
        </p:nvCxnSpPr>
        <p:spPr>
          <a:xfrm>
            <a:off x="6225109" y="3953486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4B5865C-D853-E644-66D0-B81EA1F729A0}"/>
              </a:ext>
            </a:extLst>
          </p:cNvPr>
          <p:cNvCxnSpPr/>
          <p:nvPr/>
        </p:nvCxnSpPr>
        <p:spPr>
          <a:xfrm>
            <a:off x="4352901" y="4025494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297748EA-DAA8-1F3F-C2B5-041E8F95DD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68589"/>
            <a:ext cx="2385821" cy="558276"/>
          </a:xfrm>
          <a:prstGeom prst="rect">
            <a:avLst/>
          </a:prstGeom>
        </p:spPr>
      </p:pic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3EB31271-5277-C5E4-7715-B66B58DA5991}"/>
              </a:ext>
            </a:extLst>
          </p:cNvPr>
          <p:cNvSpPr/>
          <p:nvPr/>
        </p:nvSpPr>
        <p:spPr>
          <a:xfrm rot="5400000">
            <a:off x="7345022" y="-430722"/>
            <a:ext cx="293354" cy="2463180"/>
          </a:xfrm>
          <a:prstGeom prst="leftBrace">
            <a:avLst>
              <a:gd name="adj1" fmla="val 30249"/>
              <a:gd name="adj2" fmla="val 500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6E4DEBA-9584-09A0-FA01-056AA388D8A5}"/>
              </a:ext>
            </a:extLst>
          </p:cNvPr>
          <p:cNvSpPr/>
          <p:nvPr/>
        </p:nvSpPr>
        <p:spPr>
          <a:xfrm>
            <a:off x="1991544" y="857142"/>
            <a:ext cx="9418141" cy="489654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D549E4FF-DBFE-A62D-5D8E-42E0761C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30461A7-EEAD-0587-E69F-973FE5A333DC}"/>
              </a:ext>
            </a:extLst>
          </p:cNvPr>
          <p:cNvSpPr/>
          <p:nvPr/>
        </p:nvSpPr>
        <p:spPr>
          <a:xfrm>
            <a:off x="6096000" y="26145"/>
            <a:ext cx="5313685" cy="8309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696400" y="596590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44D630-C3BD-6FD9-6D32-E92B3CCD3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54" y="1529176"/>
            <a:ext cx="2578314" cy="1144925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82AC330-CDCF-852D-3CB6-DFB113E97FA2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CC309E-45AE-A7A8-F1AF-4D8154B00D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92CE21D-EFCA-6D92-4EAB-6B31CF8F278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6FF1684-490E-CABD-00FA-8335DDD71E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19BD7F52-1655-30DA-B225-2F9C388D960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60" y="570961"/>
            <a:ext cx="5005730" cy="592398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E8E53A0-01B8-0471-E09F-52F288B0409A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C7E8A91-5B67-321A-7893-5D48FA7071E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648E693-8D94-6E6F-ED7E-9BE08C25176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98FB34-EC61-435D-6F0A-F63822D62206}"/>
              </a:ext>
            </a:extLst>
          </p:cNvPr>
          <p:cNvCxnSpPr>
            <a:cxnSpLocks/>
          </p:cNvCxnSpPr>
          <p:nvPr/>
        </p:nvCxnSpPr>
        <p:spPr>
          <a:xfrm>
            <a:off x="6287560" y="977556"/>
            <a:ext cx="238693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29EA22F1-C097-EF68-1070-12768BAE7F4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" y="3208892"/>
            <a:ext cx="5168846" cy="1514538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C12B306C-859B-77E5-8FD9-49E4AE4B07A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8" y="4933151"/>
            <a:ext cx="4665477" cy="1451678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0FAF471F-CFB3-FEF5-6C88-6005862A7974}"/>
              </a:ext>
            </a:extLst>
          </p:cNvPr>
          <p:cNvSpPr/>
          <p:nvPr/>
        </p:nvSpPr>
        <p:spPr>
          <a:xfrm>
            <a:off x="609385" y="5988753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F079B9B8-10F6-319B-ED22-AA58C9A980F6}"/>
              </a:ext>
            </a:extLst>
          </p:cNvPr>
          <p:cNvSpPr/>
          <p:nvPr/>
        </p:nvSpPr>
        <p:spPr>
          <a:xfrm rot="5400000">
            <a:off x="2465117" y="5029808"/>
            <a:ext cx="373891" cy="1321039"/>
          </a:xfrm>
          <a:prstGeom prst="rightBrace">
            <a:avLst>
              <a:gd name="adj1" fmla="val 8333"/>
              <a:gd name="adj2" fmla="val 84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FB06FC8E-7328-32B1-27CE-1CCE3D412837}"/>
              </a:ext>
            </a:extLst>
          </p:cNvPr>
          <p:cNvSpPr/>
          <p:nvPr/>
        </p:nvSpPr>
        <p:spPr>
          <a:xfrm rot="16200000">
            <a:off x="4745545" y="2934256"/>
            <a:ext cx="373891" cy="2092404"/>
          </a:xfrm>
          <a:prstGeom prst="rightBrace">
            <a:avLst>
              <a:gd name="adj1" fmla="val 8333"/>
              <a:gd name="adj2" fmla="val 143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D1A42BE-8E86-5980-2A9E-69DB2C5DC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BDB9D-D13A-B3A8-C931-B16183B54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A9D053-29BF-E64F-4B65-47BF923A5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E97186-7C29-4529-1793-3AC223A3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E1D54E1-CEDC-4818-7B69-FD8223688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A4C9C8B-1304-C832-091E-CDA9F276A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292FAB0-D0C9-373E-1101-EBEE33F374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DAAD1BA-6BD6-A380-B843-6746B41D8B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00852CE-3AA0-1787-4EF7-2585F4951A2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8BFFDC0-CFFE-CCEE-231C-60AA1B2A6B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3697831"/>
            <a:ext cx="5168846" cy="151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775278-5CCA-CA25-5273-4B1AE0C2CA2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18" y="5260737"/>
            <a:ext cx="4663515" cy="104251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46728E0-F850-FB4D-BD13-BCA7F7AFE4DC}"/>
              </a:ext>
            </a:extLst>
          </p:cNvPr>
          <p:cNvSpPr txBox="1"/>
          <p:nvPr/>
        </p:nvSpPr>
        <p:spPr>
          <a:xfrm>
            <a:off x="9072331" y="2201571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AAFEB2D-8B88-0035-4B4A-07AABD0D0A41}"/>
              </a:ext>
            </a:extLst>
          </p:cNvPr>
          <p:cNvSpPr/>
          <p:nvPr/>
        </p:nvSpPr>
        <p:spPr>
          <a:xfrm>
            <a:off x="5564030" y="5883354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6332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5" y="3483205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4" y="4159684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288376" y="5108363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7159208" y="51207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Now we can understand why the average we calculated earlier was 0</a:t>
            </a:r>
          </a:p>
        </p:txBody>
      </p:sp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6DE50BF9-B061-615D-95A5-9BCFB2EFE8E9}"/>
              </a:ext>
            </a:extLst>
          </p:cNvPr>
          <p:cNvSpPr txBox="1">
            <a:spLocks/>
          </p:cNvSpPr>
          <p:nvPr/>
        </p:nvSpPr>
        <p:spPr>
          <a:xfrm>
            <a:off x="335493" y="1157049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5C6627-1A4C-D97D-53FC-C36BD84C2A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AE70311-5F20-667A-86D1-E2E128DC376E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E95706-160B-6865-BA83-071B579AE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462F577-A192-C78D-8FE8-2132A35F9988}"/>
              </a:ext>
            </a:extLst>
          </p:cNvPr>
          <p:cNvSpPr/>
          <p:nvPr/>
        </p:nvSpPr>
        <p:spPr>
          <a:xfrm rot="20671034">
            <a:off x="5550359" y="2027942"/>
            <a:ext cx="1144929" cy="3315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4E343E2-F249-7776-8B1E-5F06746C4A77}"/>
              </a:ext>
            </a:extLst>
          </p:cNvPr>
          <p:cNvSpPr/>
          <p:nvPr/>
        </p:nvSpPr>
        <p:spPr>
          <a:xfrm rot="5400000">
            <a:off x="8165327" y="2988316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F24403-0CBC-51F9-6547-157CB3CDE2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01226"/>
            <a:ext cx="11626292" cy="1914693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8040216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853259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551DCAC6-22C6-0E2D-8D71-F25C6A0356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8" y="4658981"/>
            <a:ext cx="4403954" cy="131858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r>
              <a:rPr lang="de-DE" dirty="0"/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8DD0-9225-5191-4E9C-420E67D9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D6E2B-5B4C-32D1-945C-F253E79EDF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4AAC7-9990-0F05-98E8-454E83B23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CCF1F3-A285-869B-9015-A630D1EEB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5A1C7A-870D-0750-6F93-EC23A92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BFB8FF-9552-DBD3-EE2E-34CD68AE6EDF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BF5AA94-5F40-4C6B-7206-EA11B15672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6788F85-CA4C-58D7-B1C2-DD52A073F0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39B5F96-7E19-EF8E-25CE-16BC653C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25D6AD-4D9B-896B-F740-1772456625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61E489-9409-80F0-E2CA-4B324BB632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247333"/>
            <a:ext cx="4765610" cy="355673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8BFE3C5-0FAF-1C30-03A4-2358BDF5C085}"/>
              </a:ext>
            </a:extLst>
          </p:cNvPr>
          <p:cNvSpPr txBox="1"/>
          <p:nvPr/>
        </p:nvSpPr>
        <p:spPr>
          <a:xfrm>
            <a:off x="7680176" y="191683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SOURCE HERE</a:t>
            </a:r>
          </a:p>
        </p:txBody>
      </p:sp>
    </p:spTree>
    <p:extLst>
      <p:ext uri="{BB962C8B-B14F-4D97-AF65-F5344CB8AC3E}">
        <p14:creationId xmlns:p14="http://schemas.microsoft.com/office/powerpoint/2010/main" val="349638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989139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7638892" y="473492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E52AA360-24E2-C6FE-6BC2-E796114E15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7" y="1068391"/>
            <a:ext cx="6217197" cy="217560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3119968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223792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Grafik 113">
            <a:extLst>
              <a:ext uri="{FF2B5EF4-FFF2-40B4-BE49-F238E27FC236}">
                <a16:creationId xmlns:a16="http://schemas.microsoft.com/office/drawing/2014/main" id="{3DA0CC64-C3AC-09BD-43D9-5028D32A21B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7" y="1068391"/>
            <a:ext cx="6217197" cy="217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3" y="3051312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90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91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92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94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95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90,251"/>
  <p:tag name="ORIGINALWIDTH" val="3422,572"/>
  <p:tag name="OUTPUTTYPE" val="PNG"/>
  <p:tag name="IGUANATEXVERSION" val="161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NJS^2-\sum_{i\neq j} JS \cdot  \left\{ \hat{a}_j^\dagger \hat{a}_i  +\hat{a}_i^\dagger \hat{a}_j\right\} + JS\sum_i\hat{n}_i + \underbrace{\sum_{ij} J \hat{n}_i\hat{n}_j}_{\approx 0} \\&#10; &amp;\approx - NJS^2-\sum_{i\neq j} JS \cdot  \left\{ \hat{a}_j^\dagger \hat{a}_i  +\hat{a}_i^\dagger \hat{a}_j\right\} + JS\sum_i\hat{a}_i^\dagger\hat{a}_i \\&#10;\end{align*}&#10;&#10;&#10;\end{document}"/>
  <p:tag name="IGUANATEXSIZE" val="20"/>
  <p:tag name="IGUANATEXCURSOR" val="49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4,99"/>
  <p:tag name="ORIGINALWIDTH" val="3452,569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\frac{NJS^2}{2}-\sum_{i\neq j} JS \cdot  \left\{ \hat{a}_j^\dagger \hat{a}_i  +\hat{a}_i^\dagger \hat{a}_j\right\} + JS\sum_i\hat{n}_i + \underbrace{\sum_{ij} J \hat{n}_i\hat{n}_j}_{\approx 0} \\&#10;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68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061,867"/>
  <p:tag name="OUTPUTTYPE" val="PNG"/>
  <p:tag name="IGUANATEXVERSION" val="161"/>
  <p:tag name="LATEXADDIN" val="\documentclass{article}&#10;\usepackage{amsmath}&#10;\pagestyle{empty}&#10;\begin{document}&#10;&#10;\begin{align*}&#10;\mathcal{H}   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180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9,542"/>
  <p:tag name="ORIGINALWIDTH" val="4101,987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0-\sum_{i,\Delta} JS \cdot  \left\{ \left[\hat{a}_{i+\Delta}^\dagger \hat{a}_i, \hat{a}_n\right]  + \left[\hat{a}_i^\dagger \hat{a}_{i+\Delta}   ,\hat{a}_n \right] - \left[\hat{n}_i, \hat{a}_n\right]- \left[\hat{n}_{i+\Delta}, \hat{a}_n\right]\right\}  \\&#10;&amp;= -JS \sum_{i,\Delta}  \left\{\delta_{i+\Delta,n} \hat{a}_i + \delta_{i,n} \hat{a}_{i+\Delta} - \delta_{i,n} \hat{a}_{i} - \delta_{i+\Delta,n} \hat{a}_{i+\Delta} \right\}\\&#10;&amp;= -JS \sum_{\Delta}  \left\{ \hat{a}_{n-\Delta} +  \hat{a}_{n+\Delta} -  \hat{a}_{n} -  \hat{a}_{n} \right\}\\&#10;&amp;= -2JS \sum_{\Delta}  \left\{  \hat{a}_{n-\Delta}  -  \hat{a}_{n}  \right\}\\&#10;\end{align*}&#10;&#10;&#10;&#10;\end{document}"/>
  <p:tag name="IGUANATEXSIZE" val="20"/>
  <p:tag name="IGUANATEXCURSOR" val="79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061,867"/>
  <p:tag name="OUTPUTTYPE" val="PNG"/>
  <p:tag name="IGUANATEXVERSION" val="161"/>
  <p:tag name="LATEXADDIN" val="\documentclass{article}&#10;\usepackage{amsmath}&#10;\pagestyle{empty}&#10;\begin{document}&#10;&#10;\begin{align*}&#10;\mathcal{H}   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180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0,3862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&amp;= \ldots&#10;\end{align*}&#10;&#10;\end{document}"/>
  <p:tag name="IGUANATEXSIZE" val="16"/>
  <p:tag name="IGUANATEXCURSOR" val="415"/>
  <p:tag name="TRANSPARENCY" val="Wahr"/>
  <p:tag name="COLORHEX" val="000000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061,867"/>
  <p:tag name="OUTPUTTYPE" val="PNG"/>
  <p:tag name="IGUANATEXVERSION" val="161"/>
  <p:tag name="LATEXADDIN" val="\documentclass{article}&#10;\usepackage{amsmath}&#10;\pagestyle{empty}&#10;\begin{document}&#10;&#10;\begin{align*}&#10;\mathcal{H}   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180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3,558"/>
  <p:tag name="ORIGINALWIDTH" val="4329,209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  &amp;= \frac{JS}{\sqrt{N}} \sum_n   \sum_{i}      \frac{1}{\sqrt{N}} \sum_{\vec{k}^\prime} \exp(\text{i} \vec{k}^\prime \vec{r}_{i}) \hat{a}(\vec{k}^\prime) \left(2-\delta_{in}\right)\exp(-\text{i} \vec{k} \vec{r}_{n}) \\&#10;  &amp;= \frac{JS}{{N}} \sum_n   \sum_{i}\sum_{\vec{k}^\prime}    \left(2-\delta_{in}\right)  \exp(\text{i} \vec{k}^\prime \vec{r}_{i}+0-\text{i} \vec{k} \vec{r}_{n}) \hat{a}(\vec{k}^\prime)\\&#10;  &amp;= \frac{JS}{{N}}  \sum_{\vec{k}^\prime,i,n}    \left(2-\delta_{in}\right)  \exp(\text{i} \vec{k}^\prime \vec{r}_{i}-\text{i} \vec{k} \vec{r}_{i}+\text{i} \vec{k} \vec{r}_{i}-\text{i} \vec{k} \vec{r}_{n}) \hat{a}(\vec{k}^\prime)\\&#10;  &amp;= \frac{JS}{{N}}  \sum_{\vec{k}^\prime,i,n}    \left(2-\delta_{in}\right)  \exp\left(\text{i} (\vec{k}^\prime - \vec{k} )\vec{r}_{i} + \text{i} \vec{k} (\vec{r}_{i}- \vec{r}_{n})\right) \hat{a}(\vec{k}^\prime)\\&#10;&amp;= JS  \sum_{\vec{k}^\prime} \sum_i \frac{1}{N}    \exp\left(\text{i} (\vec{k}^\prime - \vec{k} )\vec{r}_{i} \right) \cdot \sum_n \left(2-\delta_{0n}\right) \exp\left( \text{i} \vec{k} (\vec{r}_{0}- \vec{r}_{n})\right) \hat{a}(\vec{k}^\prime)\\&#10;&amp;= JS  \sum_{\vec{k}^\prime} \delta_{\vec{k}^\prime, \vec{k}}  \sum_n \left(2-\delta_{0n}\right) \exp\left( \text{i} \vec{k} (\vec{r}_{0}- \vec{r}_{n})\right) \hat{a}(\vec{k}^\prime)\\&#10;&amp;= JS   \sum_n \left(2-\delta_{0n}\right) \exp\left( \text{i} \vec{k} (\vec{r}_{0}- \vec{r}_{n})\right) \hat{a}(\vec{k})\\&#10;\end{align*}&#10;&#10;\end{document}"/>
  <p:tag name="IGUANATEXSIZE" val="16"/>
  <p:tag name="IGUANATEXCURSOR" val="1819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0,664"/>
  <p:tag name="ORIGINALWIDTH" val="4271,466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frac{1}{\sqrt{N}} \sum_n \exp(-\text{i} \vec{k} \vec{r}_n) \left( - \frac{\text{i}}{\hbar} \sum_j \mathscr{H}_{n,j}^{\text{SW}} \frac{1}{\sqrt{N}} \sum_{\vec{k}^\prime} \exp(\text{i}\vec{k}^\prime \vec{r}_j) \hat{a}(\vec{k}^\prime) \right) \\&#10;     &amp;= - \frac{\text{i}}{\hbar \cdot N } \sum_{\vec{k}^\prime} \sum_{n,j} \mathscr{H}_{n,j}^{\text{SW}} \exp(-\text{i}\vec{k} \vec{r}_n + 0+\text{i}\vec{k}^\prime \vec{r}_j) \hat{a}(\vec{k}^\prime) \\&#10;     &amp;= - \frac{\text{i}}{\hbar \cdot N } \sum_{\vec{k}^\prime} \sum_{n,j} \mathscr{H}_{n,j}^{\text{SW}} \exp(-\text{i}\vec{k} \vec{r}_n +  \text{i}\vec{k} \vec{r}_j - \text{i} \vec{k} \vec{r}_j +\text{i} \vec{k}^\prime \vec{r}_j) \hat{a}(\vec{k}^\prime) \\&#10;     &amp;= - \frac{\text{i}}{\hbar \cdot N } \sum_{\vec{k}^\prime} \sum_{n,j} \mathscr{H}_{n,j}^{\text{SW}} \exp(\text{i}\vec{k} (- \vec{r}_n +  \vec{r}_j )) \exp(  \text{i} \vec{r}_j (-\vec{k} +\vec{k}^\prime)) \hat{a}(\vec{k}^\prime) \\&#10;      &amp;= - \frac{\text{i}}{\hbar} \sum_{\vec{k}^\prime} \underbrace{\left( \frac{1}{N}\sum_{j}   \exp(  \text{i}\vec{r}_j ( \vec{k}^\prime -\vec{k}))  \right)}_{=\delta_{\vec{k},\vec{k}^\prime}} \underbrace{\left(\sum_{n} \exp(\text{i}\vec{k} (\vec{r}_0 -  \vec{r}_n ))\mathscr{H}_{n,0}^{\text{SW}}  \right) }_{=\mathscr{H}^{SW}_{\vec{k}}} \hat{a}(\vec{k}^\prime) \\&#10;      &amp;= - \frac{\text{i}}{\hbar} \mathscr{H}^{\text{SW}}_{\vec{k}}\hat{a}(\vec{k})&#10;\end{align*}&#10;&#10;&#10;&#10;\end{document}"/>
  <p:tag name="IGUANATEXSIZE" val="20"/>
  <p:tag name="IGUANATEXCURSOR" val="123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,7072"/>
  <p:tag name="ORIGINALWIDTH" val="1466,067"/>
  <p:tag name="OUTPUTTYPE" val="PNG"/>
  <p:tag name="IGUANATEXVERSION" val="162"/>
  <p:tag name="LATEXADDIN" val="\documentclass{article}&#10;\usepackage{amsmath}&#10;\pagestyle{empty}&#10;\begin{document}&#10;&#10;&#10;\begin{align*}&#10;    \hat{a}_{j}  &amp;= \frac{1}{\sqrt{N}} \sum_{\vec{k}}  \exp(\text{i} \vec{k} \vec{r}_{j}) \hat{a}(\vec{k})&#10;\end{align*}&#10;&#10;&#10;\end{document}"/>
  <p:tag name="IGUANATEXSIZE" val="16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2,4297"/>
  <p:tag name="ORIGINALWIDTH" val="1266,592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ldots \\&#10;      &amp;= - \frac{\text{i}}{\hbar} \mathscr{H}^{\text{SW}}_{\vec{k}}\hat{a}(\vec{k})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50,694"/>
  <p:tag name="OUTPUTTYPE" val="PNG"/>
  <p:tag name="IGUANATEXVERSION" val="162"/>
  <p:tag name="LATEXADDIN" val="\documentclass{article}&#10;\usepackage{amsmath}&#10;\usepackage{mathrsfs}&#10;\pagestyle{empty}&#10;\begin{document}&#10;\begin{align*}&#10;   J_{\vec{k}}  &amp;\propto    \sum_j J_{j,k} \exp(-\text{i} \vec{k} (\vec{r}_j-\vec{r}_k)) \qquad J_0 =          J_{q=0}    \\&#10;\end{align*}&#10;&#10;&#10;&#10;\end{document}"/>
  <p:tag name="IGUANATEXSIZE" val="20"/>
  <p:tag name="IGUANATEXCURSOR" val="174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,1613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 \\&#10;\hat{a}_j(\vec{k}_0,t) &amp;=\hat{A} \cdot  \exp(\text{i} \vec{k}_0 \vec{r}_j-\text{i} \omega_{\vec{k}_0} t)     \\&#10; \end{align*}&#10;&#10;\end{document}"/>
  <p:tag name="IGUANATEXSIZE" val="20"/>
  <p:tag name="IGUANATEXCURSOR" val="2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&#10;\hat{a}_j(\vec{k}_0,t) &amp;=\hat{A} \cdot  \exp(\text{i} \vec{k}_0 \vec{r}_j-\text{i} \omega_{\vec{k}_0} t)     \\&#10; \end{align*}&#10;&#10;\end{document}"/>
  <p:tag name="IGUANATEXSIZE" val="20"/>
  <p:tag name="IGUANATEXCURSOR" val="2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6,8841"/>
  <p:tag name="ORIGINALWIDTH" val="5698,537"/>
  <p:tag name="OUTPUTTYPE" val="PNG"/>
  <p:tag name="IGUANATEXVERSION" val="162"/>
  <p:tag name="LATEXADDIN" val="\documentclass{article}&#10;\usepackage{amsmath}&#10;\pagestyle{empty}&#10;\begin{document}&#10;&#10;\begin{align*}&#10;\mathcal{H} &amp;= - \sum_{i \Delta} J \cdot \hat{S}_i \cdot \hat{S}_{i+\Delta} - \sum_i \mathcal{K}_i  \cdot \hat{S}_i \cdot \hat{S}_i\\&#10;&amp;\approx - NJS^2-\sum_{i,\Delta} JS \cdot  \left\{ \hat{a}_{i+\Delta}^\dagger \hat{a}_i  +\hat{a}_i^\dagger \hat{a}_{i+\Delta}-\hat{n}_i-\hat{n}_{i+\Delta}\right\} 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171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162,72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\sum_{i, j} \mathscr{H}^{\text{SW}}_{i,j}\hat{a}_i^\dagger  \hat{a}_j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1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j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351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5,234"/>
  <p:tag name="OUTPUTTYPE" val="PNG"/>
  <p:tag name="IGUANATEXVERSION" val="161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\neq j} \hat{S}_i^z  \hat{S}_j^z |m\rangle\right)\\&#10;&amp;= -  J \cdot \left( \frac{1}{2} \left\{ \sum_{\Delta}2S|m+ \Delta\rangle + \sum_{\Delta}2S|m+ \Delta\rangle\right\} + &#10;\sum_{i\neq j} \hat{S}_i^z  \hat{S}_j^z |m\rangle\right)\\&#10;&amp;=\left(E_0 + 2zJS\right)|m\rangle - 2JS\sum_\Delta|m+ \Delta\rangle&#10;\end{align*}&#10;\end{document}"/>
  <p:tag name="IGUANATEXSIZE" val="20"/>
  <p:tag name="IGUANATEXCURSOR" val="1000"/>
  <p:tag name="TRANSPARENCY" val="Wahr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\left(   \left(E_0 + 2JS\right) |k\rangle -  \frac{1}{\sqrt{N}} JS\sum_{\Delta}\sum_{j} \exp^{\text{i}\vec{k}\cdot\vec{r}_\Delta} \exp^{\text{i}\vec{k}\cdot\vec{r}_j} |j\rangle \right)\\&#10; &amp;= \left(   \left(E_0 + 2JS\right) |k\rangle -  JS\sum_{\Delta} \exp^{\text{i}\vec{k}\cdot\vec{r}_\Delta} |k\rangle \right)\\&#10; &amp;= \left(   E_0  |k\rangle -  JS\sum_{\Delta} \left(2-\exp^{\text{i}\vec{k}\cdot\vec{r}_\Delta} \right)|k\rangle \right)\\&#10; &amp;= \left(   E_0  |k\rangle -  JS\sum_{\Delta&gt;0} \left(2-\exp^{\text{i}\vec{k}\cdot\vec{r}_\Delta}-\exp^{-\text{i}\vec{k}\cdot\vec{r}_\Delta}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103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1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j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351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2786,652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^\dagger] &#10;&amp;= \frac{1}{2SN} \sum_n \exp\left({-\text{i}(\vec{k}-\vec{k}^\prime) \cdot \vec{r}_n}\right) 2 \hat{S}^z_n \neq \delta_{\vec{k},\vec{k}^\prime}\\&#10;&amp;\approx \frac{1}{N} \sum_n \exp\left({-\text{i}(\vec{k}-\vec{k}^\prime) \cdot \vec{r}_n}\right) = \delta_{k,k^\prime}&#10;\end{align*}&#10;&#10;&#10;\end{document}"/>
  <p:tag name="IGUANATEXSIZE" val="20"/>
  <p:tag name="IGUANATEXCURSOR" val="29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^\dagger,\hat{b}_{\vec{k}^\prime}^\dagger] &#10;&amp;= 0&#10;\end{align*}&#10;&#10;&#10;\end{document}"/>
  <p:tag name="IGUANATEXSIZE" val="20"/>
  <p:tag name="IGUANATEXCURSOR" val="1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] &#10;&amp;= 0&#10;\end{align*}&#10;&#10;&#10;\end{document}"/>
  <p:tag name="IGUANATEXSIZE" val="20"/>
  <p:tag name="IGUANATEXCURSOR" val="13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698,9126"/>
  <p:tag name="OUTPUTTYPE" val="PNG"/>
  <p:tag name="IGUANATEXVERSION" val="162"/>
  <p:tag name="LATEXADDIN" val="\documentclass{article}&#10;\usepackage{amsmath}&#10;\pagestyle{empty}&#10;\begin{document}&#10;&#10;\begin{align*}&#10;   \hat{b}_j^\dagger  = \frac{1}{\sqrt{2S}}\hat{S}_j^-&#10;\end{align*}&#10;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00,4124"/>
  <p:tag name="OUTPUTTYPE" val="PNG"/>
  <p:tag name="IGUANATEXVERSION" val="162"/>
  <p:tag name="LATEXADDIN" val="\documentclass{article}&#10;\usepackage{amsmath}&#10;\pagestyle{empty}&#10;\begin{document}&#10;&#10;\begin{align*}&#10;   \hat{b}_j  = \frac{1}{\sqrt{2S}}\hat{S}_j^+&#10;\end{align*}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487,4391"/>
  <p:tag name="OUTPUTTYPE" val="PNG"/>
  <p:tag name="IGUANATEXVERSION" val="162"/>
  <p:tag name="LATEXADDIN" val="\documentclass{article}&#10;\usepackage{amsmath}&#10;\pagestyle{empty}&#10;\begin{document}&#10;&#10;\begin{align*}&#10;   \hat{n}_j = \hat{b}_j^\dagger \hat{b}_j&#10;\end{align*}&#10;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2,4259"/>
  <p:tag name="ORIGINALWIDTH" val="677,9153"/>
  <p:tag name="OUTPUTTYPE" val="PNG"/>
  <p:tag name="IGUANATEXVERSION" val="162"/>
  <p:tag name="LATEXADDIN" val="\documentclass{article}&#10;\usepackage{amsmath}&#10;\pagestyle{empty}&#10;\begin{document}&#10;&#10;\begin{align*}&#10;[\hat{b}_i,\hat{b}_j^\dagger] &amp;= \delta_{ij}\\&#10;[\hat{n}_i,\hat{b}_i] &amp;= -\hat{b}_i\\&#10;[\hat{n}_i,\hat{b}_i^\dagger] &amp;= \hat{b}_i^\dagger\\&#10;\end{align*}&#10;&#10;&#10;&#10;\end{document}"/>
  <p:tag name="IGUANATEXSIZE" val="20"/>
  <p:tag name="IGUANATEXCURSOR" val="17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398,575"/>
  <p:tag name="OUTPUTTYPE" val="PNG"/>
  <p:tag name="IGUANATEXVERSION" val="162"/>
  <p:tag name="LATEXADDIN" val="\documentclass{article}&#10;\usepackage{amsmath}&#10;\pagestyle{empty}&#10;\begin{document}&#10;&#10;\begin{align*}&#10;[\hat{S}_j^+,\hat{S}_i^-] &amp;= 2S \delta_{ij}\neq 2 \delta_{ij}\hat{S}_j^z&#10;\end{align*}&#10;&#10;&#10;\end{document}"/>
  <p:tag name="IGUANATEXSIZE" val="20"/>
  <p:tag name="IGUANATEXCURSOR" val="15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46,49417"/>
  <p:tag name="OUTPUTTYPE" val="PNG"/>
  <p:tag name="IGUANATEXVERSION" val="162"/>
  <p:tag name="LATEXADDIN" val="\documentclass{article}&#10;\usepackage{amsmath}&#10;\pagestyle{empty}&#10;\begin{document}&#10;&#10;&#10;$\hat{b}$&#10;&#10;\end{document}"/>
  <p:tag name="IGUANATEXSIZE" val="20"/>
  <p:tag name="IGUANATEXCURSOR" val="9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5259</Words>
  <Application>Microsoft Office PowerPoint</Application>
  <PresentationFormat>Breitbild</PresentationFormat>
  <Paragraphs>2083</Paragraphs>
  <Slides>95</Slides>
  <Notes>48</Notes>
  <HiddenSlides>25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95</vt:i4>
      </vt:variant>
    </vt:vector>
  </HeadingPairs>
  <TitlesOfParts>
    <vt:vector size="100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Heisenberg Hamiltonian</vt:lpstr>
      <vt:lpstr>Recap</vt:lpstr>
      <vt:lpstr>Recap</vt:lpstr>
      <vt:lpstr>Recap</vt:lpstr>
      <vt:lpstr>Recap</vt:lpstr>
      <vt:lpstr>Magnons as Bosons</vt:lpstr>
      <vt:lpstr>Magnons as Bosons</vt:lpstr>
      <vt:lpstr>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Holstein-Primakoff(HP)</vt:lpstr>
      <vt:lpstr>Holstein-Primakoff(HP)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&amp; Bogolibuv transformation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159</cp:revision>
  <cp:lastPrinted>2024-12-03T20:13:17Z</cp:lastPrinted>
  <dcterms:created xsi:type="dcterms:W3CDTF">2022-11-02T07:03:49Z</dcterms:created>
  <dcterms:modified xsi:type="dcterms:W3CDTF">2024-12-12T23:37:53Z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